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7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6" r:id="rId21"/>
    <p:sldId id="275" r:id="rId22"/>
    <p:sldId id="27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BAD07A-22AA-F10F-E924-6DABFB0C71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90105A2-217C-BB4A-D99A-8B5225F37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225BEE-2B12-8441-224D-74D35E02E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BDB12B-AFF3-9656-81CF-D989396E2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498A50-0460-C361-A7C2-19C82FB69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1293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E06C3-935E-3991-DA9E-DA354FF04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B89218-34ED-22EC-DB5B-5C24F418BE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D5E4FC-DA7E-6CFF-6D38-FAEDE9B2D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BF0CE3-8505-BE67-2DF4-FF3BDDF07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ACA07D-2B04-40B8-6C60-82525910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32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EAE29D-5BE7-EC64-2582-CA66678C58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4CD893-DB74-17ED-2992-2078CEEA7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B73C3F-3447-4245-B6B3-E47E4EA3A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B16643-47D7-6764-2D2F-D6C4961FF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2E7159-7845-7A70-3529-B1668A69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357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1D12E7-B001-0997-A264-07FBA43E4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BD45DC-4911-8AEA-9A91-2A0E226C9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82AA56-7AE9-A8C8-1447-C8688E8E3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617F1-D1C5-D371-12C8-7236D1C64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3544FA-1F56-FCDE-FA59-21F24EC0B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377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220-6D22-6A78-1BEA-7F3ACE63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6B5CE5-140F-16DC-0448-9E62918AB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186F66-1050-8056-5BDA-1E81201BC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45585E-B548-53BE-C77C-E7108423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B239EB-9C69-85C4-6BF6-2D4FDF2DE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75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C9766-2D3E-1098-D04C-5A18B5F8C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1875D6-B387-B438-C389-A0B02A353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4EEC6AD-A267-F59C-D966-E3DAEF2A6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D7D9E9-0CB4-9494-FC37-8042DD5DF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05E7B53-22E7-1707-68FC-62CF36AA3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545CB5-239E-7475-7C20-7D6D390FF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386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440022-C87E-08ED-B1EC-916FDDF3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F9C8D7-9A4B-57B8-3B17-258A46E6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8F3443-192B-2DDF-74CA-714F2A2E5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221C897-D0C5-0386-5D82-0828B58462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28A747-CDF7-C367-B303-67FC86D60B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98A2E8-DD62-5FFA-B514-D76553D8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6BD104-E467-8FD0-1CF7-FCB26EE4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3A8E33-91C5-1128-0043-55B6AC019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18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85F-42B7-3196-80F7-7D7D22100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993486-78D6-0EAC-35E9-7474BEC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D9D77E-3899-9A78-2D9C-F95EFB421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70BFDC-4F47-3540-FE9E-4DBF573B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528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AAE924-5BDB-B5AC-DBE5-43B4AE05B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BD591AE-C1D6-1012-7566-680716A8D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B3441F-CA17-BAE2-E524-28E627147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70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7717C2-EC61-5FA0-20A1-3DB88994E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4B3667-1236-3298-CB38-FFD19EF7D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581353-800D-E3D8-C23E-54CA594538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0528586-65AF-7B50-2B97-D9B7B7A55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8708B-FE82-56F8-974A-A1BC3847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ED2F54-BBE5-C800-E634-AC57D21F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204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0F047-83FF-BCE2-E9D1-41F07F2EB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E25415A-CC4D-DAC9-34A0-5517E3DCD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90E8EF-DAD7-ABED-BD58-B2A253EA3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FF430E-6626-4E70-6B24-5835EC00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BEE63-C408-8504-004B-D103FF4DE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738E17-677F-8B88-1832-CACF0D0C2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912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905B38-444C-E739-841B-9DFE1CC3B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8FB16F-2EAC-E23B-C814-5E3C8CD28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80D07A-9468-403C-711D-BE4805736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78546-2CCA-4712-A1F6-4739DCE2D90A}" type="datetimeFigureOut">
              <a:rPr lang="ru-RU" smtClean="0"/>
              <a:t>10.06.2022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E1A96E-16F0-1D4D-ABBE-836B31864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B3C556-B685-FC1B-A67A-E21C36485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56754-CA32-4D99-9D9A-C75C65A7D3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13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6F24F-E2E9-E927-ED74-3CE12ED42D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7259"/>
            <a:ext cx="9144000" cy="981777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ГПОУ «Шилкинский многопрофильный лицей»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D8D015-AF70-E502-55B0-30AD7FC70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021748"/>
            <a:ext cx="9314046" cy="3713890"/>
          </a:xfrm>
        </p:spPr>
        <p:txBody>
          <a:bodyPr>
            <a:noAutofit/>
          </a:bodyPr>
          <a:lstStyle/>
          <a:p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«Герои </a:t>
            </a:r>
          </a:p>
          <a:p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памяти</a:t>
            </a:r>
          </a:p>
          <a:p>
            <a:r>
              <a:rPr lang="ru-RU" sz="8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живут»</a:t>
            </a:r>
          </a:p>
        </p:txBody>
      </p:sp>
    </p:spTree>
    <p:extLst>
      <p:ext uri="{BB962C8B-B14F-4D97-AF65-F5344CB8AC3E}">
        <p14:creationId xmlns:p14="http://schemas.microsoft.com/office/powerpoint/2010/main" val="4004100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6379A11E-15FD-0E19-4A09-406C6FD4439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03" y="551853"/>
            <a:ext cx="3152775" cy="560546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14E10D7-0865-5A65-949A-086089FE2C0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82" y="1252538"/>
            <a:ext cx="3530600" cy="4708525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4D96529-3627-E8C5-B003-3560B942B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990" y="461394"/>
            <a:ext cx="4550444" cy="593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84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596E0B3-0BFB-B50D-082C-BFE3D4F1DAC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" y="352062"/>
            <a:ext cx="4320330" cy="5761555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DAE6F289-75AC-8AE5-53B7-2FD4F58F9FD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528" y="775181"/>
            <a:ext cx="4390239" cy="5854787"/>
          </a:xfrm>
        </p:spPr>
      </p:pic>
    </p:spTree>
    <p:extLst>
      <p:ext uri="{BB962C8B-B14F-4D97-AF65-F5344CB8AC3E}">
        <p14:creationId xmlns:p14="http://schemas.microsoft.com/office/powerpoint/2010/main" val="2894543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1305D4AE-D8F4-6705-D6FE-E3C3E8C9339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16" y="0"/>
            <a:ext cx="5762625" cy="6858000"/>
          </a:xfrm>
        </p:spPr>
      </p:pic>
    </p:spTree>
    <p:extLst>
      <p:ext uri="{BB962C8B-B14F-4D97-AF65-F5344CB8AC3E}">
        <p14:creationId xmlns:p14="http://schemas.microsoft.com/office/powerpoint/2010/main" val="1012261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482C8C7-A9B1-5F53-9A15-DB611E8F07C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50" y="315913"/>
            <a:ext cx="4614862" cy="61277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1F87299-24D3-8430-2D8D-A20C473F840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88" y="315913"/>
            <a:ext cx="4522788" cy="6029325"/>
          </a:xfrm>
        </p:spPr>
      </p:pic>
    </p:spTree>
    <p:extLst>
      <p:ext uri="{BB962C8B-B14F-4D97-AF65-F5344CB8AC3E}">
        <p14:creationId xmlns:p14="http://schemas.microsoft.com/office/powerpoint/2010/main" val="1425572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3FD8D-BFC4-2B9D-4C6C-A30A06C7B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/>
              <a:t>Эпов</a:t>
            </a:r>
            <a:r>
              <a:rPr lang="ru-RU" b="1" dirty="0"/>
              <a:t> Евгений Юрьевич </a:t>
            </a:r>
            <a:br>
              <a:rPr lang="ru-RU" b="1" dirty="0"/>
            </a:br>
            <a:r>
              <a:rPr lang="ru-RU" b="1" dirty="0"/>
              <a:t>4 октября 1988 – 27 января 2012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5BCA30-B111-72BC-05E7-411B8023F7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299" y="1799542"/>
            <a:ext cx="5415385" cy="4693333"/>
          </a:xfrm>
        </p:spPr>
      </p:pic>
    </p:spTree>
    <p:extLst>
      <p:ext uri="{BB962C8B-B14F-4D97-AF65-F5344CB8AC3E}">
        <p14:creationId xmlns:p14="http://schemas.microsoft.com/office/powerpoint/2010/main" val="128342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403530C6-837B-3C61-D336-231053678FB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86" y="345974"/>
            <a:ext cx="2981325" cy="2066925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FC1D5EE-F18C-F242-F7EF-2E01B183ED2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955" y="456171"/>
            <a:ext cx="3856725" cy="5256732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DCF498-ADA4-E94B-C493-61917DB44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7" y="2707342"/>
            <a:ext cx="66294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777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EF6D4EF5-A993-A42D-8D24-F40543D7AEA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9" y="212725"/>
            <a:ext cx="6175375" cy="386397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1B89A35-57B4-48E8-E706-B2AD0715BF9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39" y="3109651"/>
            <a:ext cx="6473825" cy="3678237"/>
          </a:xfrm>
        </p:spPr>
      </p:pic>
    </p:spTree>
    <p:extLst>
      <p:ext uri="{BB962C8B-B14F-4D97-AF65-F5344CB8AC3E}">
        <p14:creationId xmlns:p14="http://schemas.microsoft.com/office/powerpoint/2010/main" val="2074000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2721F62E-2F7C-66EC-3071-156750136B3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3" y="152400"/>
            <a:ext cx="5181600" cy="302577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F08DAF3-653C-87A7-9A42-DBDE414A344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73" y="3429000"/>
            <a:ext cx="5181600" cy="327660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E45621-89D8-DD70-A6FE-30C6E3C5A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934" y="1068282"/>
            <a:ext cx="6087777" cy="449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00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09748FB8-9E36-03EA-A887-5B48077D6888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91" y="209550"/>
            <a:ext cx="5181600" cy="352425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8E9AFBCA-F1B1-78F1-6082-28647EF19EF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111" y="276662"/>
            <a:ext cx="5181600" cy="291465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A902BC-D2B1-C373-50E3-972D6B669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091" y="3043238"/>
            <a:ext cx="6781799" cy="381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555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F28A93CC-665B-4FBF-A6B0-809E1410F4C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23" y="763398"/>
            <a:ext cx="5728695" cy="5118108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2977F329-A2B4-8824-22B1-8AE4B20D8F7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53" y="763398"/>
            <a:ext cx="4029506" cy="5118108"/>
          </a:xfrm>
        </p:spPr>
      </p:pic>
    </p:spTree>
    <p:extLst>
      <p:ext uri="{BB962C8B-B14F-4D97-AF65-F5344CB8AC3E}">
        <p14:creationId xmlns:p14="http://schemas.microsoft.com/office/powerpoint/2010/main" val="3319299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83736-8AFA-B7E6-6737-D49EF93DF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3255"/>
            <a:ext cx="10515600" cy="13956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Гурулев Кирилл Артемович </a:t>
            </a:r>
            <a:br>
              <a:rPr lang="ru-RU" b="1" dirty="0"/>
            </a:br>
            <a:r>
              <a:rPr lang="ru-RU" b="1" dirty="0"/>
              <a:t>27 марта 2001 – 15 апреля 2022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93DADE-FCBD-36D4-12E2-92B1A83F41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882" y="1825625"/>
            <a:ext cx="3148236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EA25DAA0-7998-5633-B78B-2B1F9B320E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74" y="1825625"/>
            <a:ext cx="3311851" cy="4351338"/>
          </a:xfrm>
        </p:spPr>
      </p:pic>
    </p:spTree>
    <p:extLst>
      <p:ext uri="{BB962C8B-B14F-4D97-AF65-F5344CB8AC3E}">
        <p14:creationId xmlns:p14="http://schemas.microsoft.com/office/powerpoint/2010/main" val="35429976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9BB21C-5726-F7D7-14EC-A7EBEDB0402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0" y="419450"/>
            <a:ext cx="6121909" cy="4071894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EDF30661-0F76-F3A0-4F5E-78471ABE6B0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514" y="2105270"/>
            <a:ext cx="6269373" cy="4542607"/>
          </a:xfrm>
        </p:spPr>
      </p:pic>
    </p:spTree>
    <p:extLst>
      <p:ext uri="{BB962C8B-B14F-4D97-AF65-F5344CB8AC3E}">
        <p14:creationId xmlns:p14="http://schemas.microsoft.com/office/powerpoint/2010/main" val="2183739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7C41B83E-B74F-12F1-9688-110EF7C5DC6F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85" y="260059"/>
            <a:ext cx="4236558" cy="5958135"/>
          </a:xfr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7442CC-B585-564D-4241-6E62CE25635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57" y="420104"/>
            <a:ext cx="6919935" cy="4613290"/>
          </a:xfrm>
        </p:spPr>
      </p:pic>
    </p:spTree>
    <p:extLst>
      <p:ext uri="{BB962C8B-B14F-4D97-AF65-F5344CB8AC3E}">
        <p14:creationId xmlns:p14="http://schemas.microsoft.com/office/powerpoint/2010/main" val="4026814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35908D2-5303-60B5-EC8C-82438048A4A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96954" y="545284"/>
            <a:ext cx="9718646" cy="56316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/>
              <a:t>Пускай сердца, волнуясь замирают,</a:t>
            </a:r>
          </a:p>
          <a:p>
            <a:pPr marL="0" indent="0" algn="ctr">
              <a:buNone/>
            </a:pPr>
            <a:r>
              <a:rPr lang="ru-RU" sz="4800" dirty="0"/>
              <a:t>Когда в дорогу горны позовут</a:t>
            </a:r>
            <a:r>
              <a:rPr lang="ru-RU" sz="4800" dirty="0">
                <a:solidFill>
                  <a:schemeClr val="bg1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4800" dirty="0">
                <a:solidFill>
                  <a:schemeClr val="bg1"/>
                </a:solidFill>
              </a:rPr>
              <a:t>Герои никогда не умирают,</a:t>
            </a:r>
          </a:p>
          <a:p>
            <a:pPr marL="0" indent="0" algn="ctr">
              <a:buNone/>
            </a:pPr>
            <a:r>
              <a:rPr lang="ru-RU" sz="4800" dirty="0">
                <a:solidFill>
                  <a:schemeClr val="bg1"/>
                </a:solidFill>
              </a:rPr>
              <a:t>Герои в нашей памяти живут!</a:t>
            </a:r>
          </a:p>
          <a:p>
            <a:pPr marL="0" indent="0" algn="ctr">
              <a:buNone/>
            </a:pPr>
            <a:endParaRPr lang="ru-RU" sz="4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sz="6600" dirty="0">
                <a:solidFill>
                  <a:schemeClr val="bg1"/>
                </a:solidFill>
              </a:rPr>
              <a:t>Вечная память!</a:t>
            </a:r>
          </a:p>
        </p:txBody>
      </p:sp>
    </p:spTree>
    <p:extLst>
      <p:ext uri="{BB962C8B-B14F-4D97-AF65-F5344CB8AC3E}">
        <p14:creationId xmlns:p14="http://schemas.microsoft.com/office/powerpoint/2010/main" val="3669507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0EA1A0E5-3BFF-DB03-0759-38ADA5B4A93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869" y="157216"/>
            <a:ext cx="9548261" cy="6195973"/>
          </a:xfrm>
        </p:spPr>
      </p:pic>
    </p:spTree>
    <p:extLst>
      <p:ext uri="{BB962C8B-B14F-4D97-AF65-F5344CB8AC3E}">
        <p14:creationId xmlns:p14="http://schemas.microsoft.com/office/powerpoint/2010/main" val="30514650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4456EA5-8C21-A6CF-E603-1EC4A826B5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8" y="99627"/>
            <a:ext cx="8855242" cy="6354181"/>
          </a:xfrm>
        </p:spPr>
      </p:pic>
    </p:spTree>
    <p:extLst>
      <p:ext uri="{BB962C8B-B14F-4D97-AF65-F5344CB8AC3E}">
        <p14:creationId xmlns:p14="http://schemas.microsoft.com/office/powerpoint/2010/main" val="460582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F7C48F57-05AF-F646-65BC-841C0C0F24F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25" y="90392"/>
            <a:ext cx="5008520" cy="6677215"/>
          </a:xfrm>
        </p:spPr>
      </p:pic>
    </p:spTree>
    <p:extLst>
      <p:ext uri="{BB962C8B-B14F-4D97-AF65-F5344CB8AC3E}">
        <p14:creationId xmlns:p14="http://schemas.microsoft.com/office/powerpoint/2010/main" val="3943147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BB522EE6-5146-19CA-5EBA-027734C95F9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9" y="451709"/>
            <a:ext cx="6686013" cy="223276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D65E203-0A77-52E1-316E-CF33E24F85D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95" y="2795875"/>
            <a:ext cx="6291334" cy="4003402"/>
          </a:xfrm>
        </p:spPr>
      </p:pic>
    </p:spTree>
    <p:extLst>
      <p:ext uri="{BB962C8B-B14F-4D97-AF65-F5344CB8AC3E}">
        <p14:creationId xmlns:p14="http://schemas.microsoft.com/office/powerpoint/2010/main" val="9082379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75968B6A-5AFA-046E-6852-786DD70954F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60727" y="669925"/>
            <a:ext cx="5181600" cy="34575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76A0FC9-EAAC-D9C4-CBCD-57D2CDDCB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2493" y="2502423"/>
            <a:ext cx="5541744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79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5E7803D5-02A9-29B2-604B-7CB5A135C05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48" y="233595"/>
            <a:ext cx="5225830" cy="459249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37DE8EA-69F8-C46D-BCF3-81487FB0456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20" y="2006739"/>
            <a:ext cx="6123332" cy="4592499"/>
          </a:xfrm>
        </p:spPr>
      </p:pic>
    </p:spTree>
    <p:extLst>
      <p:ext uri="{BB962C8B-B14F-4D97-AF65-F5344CB8AC3E}">
        <p14:creationId xmlns:p14="http://schemas.microsoft.com/office/powerpoint/2010/main" val="224044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CD4C9-810B-8C81-04F3-6E3B95811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43B92A3-AD1C-6686-D43E-0C7CA28FC9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03" y="155575"/>
            <a:ext cx="5181600" cy="3886200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C65A148-444C-7D43-A9A3-11C4A22794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395" y="2579394"/>
            <a:ext cx="3179659" cy="4239546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13BDDF-FEBC-2029-6E5A-6A206A92A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554" y="39060"/>
            <a:ext cx="3903446" cy="520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733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62</Words>
  <Application>Microsoft Office PowerPoint</Application>
  <PresentationFormat>Широкоэкранный</PresentationFormat>
  <Paragraphs>12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ГПОУ «Шилкинский многопрофильный лицей» </vt:lpstr>
      <vt:lpstr>Гурулев Кирилл Артемович  27 марта 2001 – 15 апреля 2022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Эпов Евгений Юрьевич  4 октября 1988 – 27 января 2012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ГПОУ «Шилкинский МПЛ» </dc:title>
  <dc:creator>Оксана Журкова</dc:creator>
  <cp:lastModifiedBy>Оксана Журкова</cp:lastModifiedBy>
  <cp:revision>10</cp:revision>
  <dcterms:created xsi:type="dcterms:W3CDTF">2022-06-08T01:43:24Z</dcterms:created>
  <dcterms:modified xsi:type="dcterms:W3CDTF">2022-06-10T02:39:03Z</dcterms:modified>
</cp:coreProperties>
</file>